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65" r:id="rId6"/>
    <p:sldId id="269" r:id="rId7"/>
    <p:sldId id="268" r:id="rId8"/>
    <p:sldId id="266" r:id="rId9"/>
    <p:sldId id="267" r:id="rId1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102" autoAdjust="0"/>
    <p:restoredTop sz="94682"/>
  </p:normalViewPr>
  <p:slideViewPr>
    <p:cSldViewPr snapToGrid="0" snapToObjects="1">
      <p:cViewPr varScale="1">
        <p:scale>
          <a:sx n="74" d="100"/>
          <a:sy n="74" d="100"/>
        </p:scale>
        <p:origin x="7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48782-A95B-C64C-9ABF-5A447689519C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DC6EF-2B96-6F4F-B9DB-9F96496B551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5747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461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911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601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488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598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833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363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29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985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071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484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BD520-8EB0-9542-A87B-83EDFD3482F4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76859-C8F6-2644-ACC3-17F102D53A3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124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07" y="1016"/>
            <a:ext cx="12188386" cy="685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229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" y="0"/>
            <a:ext cx="12188386" cy="68579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2CF60F15-5E34-4BA2-A846-6A34438DC2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31920" y="471697"/>
            <a:ext cx="4333302" cy="509422"/>
          </a:xfrm>
        </p:spPr>
      </p:pic>
    </p:spTree>
    <p:extLst>
      <p:ext uri="{BB962C8B-B14F-4D97-AF65-F5344CB8AC3E}">
        <p14:creationId xmlns:p14="http://schemas.microsoft.com/office/powerpoint/2010/main" val="83978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" y="0"/>
            <a:ext cx="12188388" cy="68579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020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" y="0"/>
            <a:ext cx="12188386" cy="68579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699A317D-358D-4C7C-8D2F-311842D81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67896" y="444643"/>
            <a:ext cx="4646567" cy="546250"/>
          </a:xfrm>
        </p:spPr>
      </p:pic>
    </p:spTree>
    <p:extLst>
      <p:ext uri="{BB962C8B-B14F-4D97-AF65-F5344CB8AC3E}">
        <p14:creationId xmlns:p14="http://schemas.microsoft.com/office/powerpoint/2010/main" val="1742855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" y="0"/>
            <a:ext cx="12188388" cy="68579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6014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" y="0"/>
            <a:ext cx="12188386" cy="68579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6" name="Marcador de contenido 7">
            <a:extLst>
              <a:ext uri="{FF2B5EF4-FFF2-40B4-BE49-F238E27FC236}">
                <a16:creationId xmlns:a16="http://schemas.microsoft.com/office/drawing/2014/main" id="{4D3E2F59-CDF7-45EE-BB60-B33D86271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896" y="444643"/>
            <a:ext cx="4646567" cy="5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0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" y="0"/>
            <a:ext cx="12188385" cy="68579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305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" y="0"/>
            <a:ext cx="12188386" cy="68579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5" name="Marcador de contenido 7">
            <a:extLst>
              <a:ext uri="{FF2B5EF4-FFF2-40B4-BE49-F238E27FC236}">
                <a16:creationId xmlns:a16="http://schemas.microsoft.com/office/drawing/2014/main" id="{AAE1D808-E701-4A70-87CE-1212F99D0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896" y="444643"/>
            <a:ext cx="4646567" cy="5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22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" y="0"/>
            <a:ext cx="12188388" cy="68579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365" y="1144588"/>
            <a:ext cx="10006361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365" y="2575931"/>
            <a:ext cx="10006361" cy="3601031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03129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Panorámica</PresentationFormat>
  <Paragraphs>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alex garces</cp:lastModifiedBy>
  <cp:revision>12</cp:revision>
  <dcterms:created xsi:type="dcterms:W3CDTF">2019-03-19T13:02:44Z</dcterms:created>
  <dcterms:modified xsi:type="dcterms:W3CDTF">2021-09-22T16:13:56Z</dcterms:modified>
</cp:coreProperties>
</file>